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65" r:id="rId2"/>
    <p:sldId id="257" r:id="rId3"/>
    <p:sldId id="258" r:id="rId4"/>
    <p:sldId id="259" r:id="rId5"/>
    <p:sldId id="266" r:id="rId6"/>
    <p:sldId id="275" r:id="rId7"/>
    <p:sldId id="276" r:id="rId8"/>
    <p:sldId id="303" r:id="rId9"/>
    <p:sldId id="282" r:id="rId10"/>
    <p:sldId id="304" r:id="rId11"/>
    <p:sldId id="300" r:id="rId12"/>
    <p:sldId id="301" r:id="rId13"/>
    <p:sldId id="285" r:id="rId14"/>
    <p:sldId id="289" r:id="rId15"/>
    <p:sldId id="288" r:id="rId16"/>
    <p:sldId id="290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2152B-8378-40DE-AC75-2D66A7B9B17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ADCA-E801-4273-AFEC-65CD2CFCA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3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772400" cy="1508760"/>
          </a:xfrm>
        </p:spPr>
        <p:txBody>
          <a:bodyPr>
            <a:noAutofit/>
          </a:bodyPr>
          <a:lstStyle/>
          <a:p>
            <a:r>
              <a:rPr lang="ru-RU" sz="6600" dirty="0" smtClean="0"/>
              <a:t>Открытый урок:                в 4 классе по КТНД. </a:t>
            </a:r>
            <a:r>
              <a:rPr lang="ru-RU" sz="6600" dirty="0" smtClean="0">
                <a:solidFill>
                  <a:schemeClr val="tx1"/>
                </a:solidFill>
              </a:rPr>
              <a:t>Двадцать  первое декабря.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72444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Сулейман </a:t>
            </a:r>
            <a:r>
              <a:rPr lang="ru-RU" dirty="0" err="1" smtClean="0"/>
              <a:t>Стальский</a:t>
            </a:r>
            <a:r>
              <a:rPr lang="ru-RU" dirty="0" smtClean="0"/>
              <a:t>. Фазу Алиева</a:t>
            </a:r>
            <a:endParaRPr lang="ru-RU" dirty="0"/>
          </a:p>
        </p:txBody>
      </p:sp>
      <p:pic>
        <p:nvPicPr>
          <p:cNvPr id="4" name="Содержимое 3" descr="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000496" cy="4572000"/>
          </a:xfrm>
        </p:spPr>
      </p:pic>
      <p:pic>
        <p:nvPicPr>
          <p:cNvPr id="11" name="Содержимое 3" descr="Ф.Г.Али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785926"/>
            <a:ext cx="378618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Иосиф Сталин.</a:t>
            </a:r>
            <a:endParaRPr lang="ru-RU" dirty="0"/>
          </a:p>
        </p:txBody>
      </p:sp>
      <p:pic>
        <p:nvPicPr>
          <p:cNvPr id="6" name="Содержимое 5" descr="C:\Users\Абдулла\Desktop\auto_22-09st_1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66208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бдулла\Desktop\stalin_01_p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50059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Имам Шамиль.</a:t>
            </a:r>
            <a:endParaRPr lang="ru-RU" dirty="0"/>
          </a:p>
        </p:txBody>
      </p:sp>
      <p:pic>
        <p:nvPicPr>
          <p:cNvPr id="2050" name="Picture 2" descr="D:\фото\IMG-20150810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671886" cy="4371975"/>
          </a:xfrm>
          <a:prstGeom prst="rect">
            <a:avLst/>
          </a:prstGeom>
          <a:noFill/>
        </p:spPr>
      </p:pic>
      <p:pic>
        <p:nvPicPr>
          <p:cNvPr id="5" name="Рисунок 4" descr="C:\Users\Абдулла\Desktop\img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857364"/>
            <a:ext cx="492919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/>
          <a:lstStyle/>
          <a:p>
            <a:r>
              <a:rPr lang="ru-RU" dirty="0" err="1" smtClean="0"/>
              <a:t>Махач</a:t>
            </a:r>
            <a:r>
              <a:rPr lang="ru-RU" dirty="0" smtClean="0"/>
              <a:t> </a:t>
            </a:r>
            <a:r>
              <a:rPr lang="ru-RU" dirty="0" err="1" smtClean="0"/>
              <a:t>Дахадаев</a:t>
            </a:r>
            <a:r>
              <a:rPr lang="ru-RU" dirty="0" smtClean="0"/>
              <a:t>. </a:t>
            </a:r>
            <a:r>
              <a:rPr lang="ru-RU" dirty="0" err="1" smtClean="0"/>
              <a:t>Уллубий</a:t>
            </a:r>
            <a:r>
              <a:rPr lang="ru-RU" dirty="0" smtClean="0"/>
              <a:t> </a:t>
            </a:r>
            <a:r>
              <a:rPr lang="ru-RU" dirty="0" err="1" smtClean="0"/>
              <a:t>Б-й</a:t>
            </a:r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429132"/>
            <a:ext cx="3357586" cy="2428868"/>
          </a:xfrm>
        </p:spPr>
      </p:pic>
      <p:pic>
        <p:nvPicPr>
          <p:cNvPr id="5" name="Рисунок 4" descr="C:\Users\Абдулла\Desktop\slide_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1441898740_buynaksk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571612"/>
            <a:ext cx="5072066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Тахо-Годи</a:t>
            </a:r>
            <a:r>
              <a:rPr lang="ru-RU" dirty="0" smtClean="0"/>
              <a:t> </a:t>
            </a:r>
            <a:r>
              <a:rPr lang="ru-RU" dirty="0" err="1" smtClean="0"/>
              <a:t>Алибек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681272_alibek-taho-god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574" y="1773238"/>
            <a:ext cx="3005852" cy="4624387"/>
          </a:xfrm>
        </p:spPr>
      </p:pic>
      <p:pic>
        <p:nvPicPr>
          <p:cNvPr id="6" name="Содержимое 5" descr="2843509-e0b867230d22287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488"/>
            <a:ext cx="4038600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Серго Орджоникидзе.</a:t>
            </a:r>
            <a:endParaRPr lang="ru-RU" dirty="0"/>
          </a:p>
        </p:txBody>
      </p:sp>
      <p:pic>
        <p:nvPicPr>
          <p:cNvPr id="4" name="Содержимое 3" descr="b12483-60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688" y="1928802"/>
            <a:ext cx="4286312" cy="4572000"/>
          </a:xfrm>
        </p:spPr>
      </p:pic>
      <p:pic>
        <p:nvPicPr>
          <p:cNvPr id="3074" name="Picture 2" descr="C:\Users\Абдулла\Desktop\31835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40957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М. Магомедов-боец.   М. </a:t>
            </a:r>
            <a:r>
              <a:rPr lang="ru-RU" sz="3200" dirty="0" err="1" smtClean="0"/>
              <a:t>Манаров</a:t>
            </a:r>
            <a:r>
              <a:rPr lang="ru-RU" sz="3200" dirty="0" smtClean="0"/>
              <a:t>- космонавт</a:t>
            </a:r>
            <a:endParaRPr lang="ru-RU" sz="3200" dirty="0"/>
          </a:p>
        </p:txBody>
      </p:sp>
      <p:pic>
        <p:nvPicPr>
          <p:cNvPr id="4" name="Содержимое 3" descr="1457218_dagestanskie-boicy-m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071966" cy="4697413"/>
          </a:xfrm>
        </p:spPr>
      </p:pic>
      <p:pic>
        <p:nvPicPr>
          <p:cNvPr id="9" name="Содержимое 3" descr="auto_23-01bb_horizontal_bigger403356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14488"/>
            <a:ext cx="4429156" cy="4695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Магомед и </a:t>
            </a:r>
            <a:r>
              <a:rPr lang="ru-RU" dirty="0" err="1" smtClean="0"/>
              <a:t>Абдурашид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Нурбагандов_Магомед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54040"/>
            <a:ext cx="4038600" cy="3062783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3061494"/>
            <a:ext cx="2514600" cy="204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Дарсла</a:t>
            </a:r>
            <a:r>
              <a:rPr lang="ru-RU" dirty="0" smtClean="0"/>
              <a:t> тема: «</a:t>
            </a:r>
            <a:r>
              <a:rPr lang="ru-RU" dirty="0" err="1" smtClean="0"/>
              <a:t>Адамли</a:t>
            </a:r>
            <a:r>
              <a:rPr lang="ru-RU" dirty="0" smtClean="0"/>
              <a:t> </a:t>
            </a:r>
            <a:r>
              <a:rPr lang="ru-RU" dirty="0" err="1" smtClean="0"/>
              <a:t>сунела</a:t>
            </a:r>
            <a:r>
              <a:rPr lang="ru-RU" dirty="0" smtClean="0"/>
              <a:t> у </a:t>
            </a:r>
            <a:r>
              <a:rPr lang="ru-RU" dirty="0" err="1" smtClean="0"/>
              <a:t>жагабирули</a:t>
            </a:r>
            <a:r>
              <a:rPr lang="ru-RU" dirty="0" smtClean="0"/>
              <a:t> </a:t>
            </a:r>
            <a:r>
              <a:rPr lang="ru-RU" dirty="0" err="1" smtClean="0"/>
              <a:t>сай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Дарсла</a:t>
            </a:r>
            <a:r>
              <a:rPr lang="ru-RU" dirty="0" smtClean="0"/>
              <a:t> </a:t>
            </a:r>
            <a:r>
              <a:rPr lang="ru-RU" dirty="0" err="1" smtClean="0"/>
              <a:t>мурад</a:t>
            </a:r>
            <a:r>
              <a:rPr lang="ru-RU" dirty="0" smtClean="0"/>
              <a:t>: </a:t>
            </a:r>
            <a:r>
              <a:rPr lang="ru-RU" dirty="0" err="1" smtClean="0"/>
              <a:t>дурх</a:t>
            </a:r>
            <a:r>
              <a:rPr lang="en-US" dirty="0" smtClean="0"/>
              <a:t>1</a:t>
            </a:r>
            <a:r>
              <a:rPr lang="ru-RU" dirty="0" smtClean="0"/>
              <a:t>ни </a:t>
            </a:r>
            <a:r>
              <a:rPr lang="ru-RU" dirty="0" err="1" smtClean="0"/>
              <a:t>тянишбарес</a:t>
            </a:r>
            <a:r>
              <a:rPr lang="ru-RU" dirty="0" smtClean="0"/>
              <a:t> бег1тала хала бег1тала г1ядатуни </a:t>
            </a:r>
            <a:r>
              <a:rPr lang="ru-RU" dirty="0" err="1" smtClean="0"/>
              <a:t>ва</a:t>
            </a:r>
            <a:r>
              <a:rPr lang="ru-RU" dirty="0" smtClean="0"/>
              <a:t> саниг1ятуни х1ясибли бишт1атас </a:t>
            </a:r>
            <a:r>
              <a:rPr lang="ru-RU" dirty="0" err="1" smtClean="0"/>
              <a:t>уми</a:t>
            </a:r>
            <a:r>
              <a:rPr lang="ru-RU" dirty="0" smtClean="0"/>
              <a:t> </a:t>
            </a:r>
            <a:r>
              <a:rPr lang="ru-RU" dirty="0" err="1" smtClean="0"/>
              <a:t>дирхьниличил</a:t>
            </a:r>
            <a:r>
              <a:rPr lang="ru-RU" dirty="0" smtClean="0"/>
              <a:t>;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илди</a:t>
            </a:r>
            <a:r>
              <a:rPr lang="ru-RU" dirty="0" smtClean="0"/>
              <a:t> </a:t>
            </a:r>
            <a:r>
              <a:rPr lang="ru-RU" dirty="0" err="1" smtClean="0"/>
              <a:t>дузахъниличил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Хъули</a:t>
            </a:r>
            <a:r>
              <a:rPr lang="ru-RU" dirty="0" smtClean="0"/>
              <a:t> х1янчи </a:t>
            </a:r>
            <a:r>
              <a:rPr lang="ru-RU" dirty="0" err="1" smtClean="0"/>
              <a:t>ахтардибарни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Бег1тани </a:t>
            </a:r>
            <a:r>
              <a:rPr lang="ru-RU" dirty="0" err="1" smtClean="0"/>
              <a:t>сегъунти</a:t>
            </a:r>
            <a:r>
              <a:rPr lang="ru-RU" dirty="0" smtClean="0"/>
              <a:t> </a:t>
            </a:r>
            <a:r>
              <a:rPr lang="ru-RU" dirty="0" err="1" smtClean="0"/>
              <a:t>уми</a:t>
            </a:r>
            <a:r>
              <a:rPr lang="ru-RU" dirty="0" smtClean="0"/>
              <a:t> </a:t>
            </a:r>
            <a:r>
              <a:rPr lang="ru-RU" dirty="0" err="1" smtClean="0"/>
              <a:t>дирхьули</a:t>
            </a:r>
            <a:r>
              <a:rPr lang="ru-RU" dirty="0" smtClean="0"/>
              <a:t> </a:t>
            </a:r>
            <a:r>
              <a:rPr lang="ru-RU" dirty="0" err="1" smtClean="0"/>
              <a:t>чула</a:t>
            </a:r>
            <a:r>
              <a:rPr lang="ru-RU" dirty="0" smtClean="0"/>
              <a:t> дурх1нас </a:t>
            </a:r>
            <a:r>
              <a:rPr lang="ru-RU" dirty="0" err="1" smtClean="0"/>
              <a:t>илди</a:t>
            </a:r>
            <a:r>
              <a:rPr lang="ru-RU" dirty="0" smtClean="0"/>
              <a:t> ц1акьти </a:t>
            </a:r>
            <a:r>
              <a:rPr lang="ru-RU" dirty="0" err="1" smtClean="0"/>
              <a:t>бетаахъес</a:t>
            </a:r>
            <a:r>
              <a:rPr lang="ru-RU" dirty="0" smtClean="0"/>
              <a:t>?</a:t>
            </a:r>
          </a:p>
          <a:p>
            <a:r>
              <a:rPr lang="ru-RU" dirty="0" smtClean="0"/>
              <a:t> 2. </a:t>
            </a:r>
            <a:r>
              <a:rPr lang="ru-RU" dirty="0" err="1" smtClean="0"/>
              <a:t>Уми</a:t>
            </a:r>
            <a:r>
              <a:rPr lang="ru-RU" dirty="0" smtClean="0"/>
              <a:t> </a:t>
            </a:r>
            <a:r>
              <a:rPr lang="ru-RU" dirty="0" err="1" smtClean="0"/>
              <a:t>дурес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Бег1тас </a:t>
            </a:r>
            <a:r>
              <a:rPr lang="ru-RU" dirty="0" err="1" smtClean="0"/>
              <a:t>чула</a:t>
            </a:r>
            <a:r>
              <a:rPr lang="ru-RU" dirty="0" smtClean="0"/>
              <a:t> дурх1ни </a:t>
            </a:r>
            <a:r>
              <a:rPr lang="ru-RU" dirty="0" err="1" smtClean="0"/>
              <a:t>ахъри</a:t>
            </a:r>
            <a:r>
              <a:rPr lang="ru-RU" dirty="0" smtClean="0"/>
              <a:t>- </a:t>
            </a:r>
            <a:r>
              <a:rPr lang="ru-RU" dirty="0" err="1" smtClean="0"/>
              <a:t>даражала</a:t>
            </a:r>
            <a:r>
              <a:rPr lang="ru-RU" dirty="0" smtClean="0"/>
              <a:t> </a:t>
            </a:r>
            <a:r>
              <a:rPr lang="ru-RU" dirty="0" err="1" smtClean="0"/>
              <a:t>бетаурли</a:t>
            </a:r>
            <a:r>
              <a:rPr lang="ru-RU" dirty="0" smtClean="0"/>
              <a:t> </a:t>
            </a:r>
            <a:r>
              <a:rPr lang="ru-RU" dirty="0" err="1" smtClean="0"/>
              <a:t>дигни</a:t>
            </a:r>
            <a:r>
              <a:rPr lang="ru-RU" dirty="0" smtClean="0"/>
              <a:t>  </a:t>
            </a:r>
            <a:r>
              <a:rPr lang="ru-RU" dirty="0" err="1" smtClean="0"/>
              <a:t>секьяйда</a:t>
            </a:r>
            <a:r>
              <a:rPr lang="ru-RU" dirty="0" smtClean="0"/>
              <a:t> </a:t>
            </a:r>
            <a:r>
              <a:rPr lang="ru-RU" dirty="0" err="1" smtClean="0"/>
              <a:t>багьес</a:t>
            </a:r>
            <a:r>
              <a:rPr lang="ru-RU" dirty="0" smtClean="0"/>
              <a:t>  </a:t>
            </a:r>
            <a:r>
              <a:rPr lang="ru-RU" dirty="0" err="1" smtClean="0"/>
              <a:t>вирара</a:t>
            </a:r>
            <a:r>
              <a:rPr lang="ru-RU" dirty="0" smtClean="0"/>
              <a:t>? 4. </a:t>
            </a:r>
            <a:r>
              <a:rPr lang="ru-RU" dirty="0" err="1" smtClean="0"/>
              <a:t>Идбагунала</a:t>
            </a:r>
            <a:r>
              <a:rPr lang="ru-RU" dirty="0" smtClean="0"/>
              <a:t> </a:t>
            </a:r>
            <a:r>
              <a:rPr lang="ru-RU" dirty="0" err="1" smtClean="0"/>
              <a:t>уми</a:t>
            </a:r>
            <a:r>
              <a:rPr lang="ru-RU" dirty="0" smtClean="0"/>
              <a:t> </a:t>
            </a:r>
            <a:r>
              <a:rPr lang="ru-RU" dirty="0" err="1" smtClean="0"/>
              <a:t>дурая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4.Хан, Бек, </a:t>
            </a:r>
            <a:r>
              <a:rPr lang="ru-RU" dirty="0" err="1" smtClean="0"/>
              <a:t>Агъа,Паша</a:t>
            </a:r>
            <a:r>
              <a:rPr lang="ru-RU" dirty="0" smtClean="0"/>
              <a:t> </a:t>
            </a:r>
            <a:r>
              <a:rPr lang="ru-RU" dirty="0" err="1" smtClean="0"/>
              <a:t>ибти</a:t>
            </a:r>
            <a:r>
              <a:rPr lang="ru-RU" dirty="0" smtClean="0"/>
              <a:t> </a:t>
            </a:r>
            <a:r>
              <a:rPr lang="ru-RU" dirty="0" err="1" smtClean="0"/>
              <a:t>умала</a:t>
            </a:r>
            <a:r>
              <a:rPr lang="ru-RU" dirty="0" smtClean="0"/>
              <a:t> бут1ни </a:t>
            </a:r>
            <a:r>
              <a:rPr lang="ru-RU" dirty="0" err="1" smtClean="0"/>
              <a:t>сегъуна</a:t>
            </a:r>
            <a:r>
              <a:rPr lang="ru-RU" dirty="0" smtClean="0"/>
              <a:t> </a:t>
            </a:r>
            <a:r>
              <a:rPr lang="ru-RU" dirty="0" err="1" smtClean="0"/>
              <a:t>манзиллизиб</a:t>
            </a:r>
            <a:r>
              <a:rPr lang="ru-RU" dirty="0" smtClean="0"/>
              <a:t>, </a:t>
            </a:r>
            <a:r>
              <a:rPr lang="ru-RU" dirty="0" err="1" smtClean="0"/>
              <a:t>сегъуна</a:t>
            </a:r>
            <a:r>
              <a:rPr lang="ru-RU" dirty="0" smtClean="0"/>
              <a:t> </a:t>
            </a:r>
            <a:r>
              <a:rPr lang="ru-RU" dirty="0" err="1" smtClean="0"/>
              <a:t>даражала</a:t>
            </a:r>
            <a:r>
              <a:rPr lang="ru-RU" dirty="0" smtClean="0"/>
              <a:t> </a:t>
            </a:r>
            <a:r>
              <a:rPr lang="ru-RU" dirty="0" err="1" smtClean="0"/>
              <a:t>халкьли</a:t>
            </a:r>
            <a:r>
              <a:rPr lang="ru-RU" dirty="0" smtClean="0"/>
              <a:t> </a:t>
            </a:r>
            <a:r>
              <a:rPr lang="ru-RU" dirty="0" err="1" smtClean="0"/>
              <a:t>айхъули</a:t>
            </a:r>
            <a:r>
              <a:rPr lang="ru-RU" dirty="0" smtClean="0"/>
              <a:t> </a:t>
            </a:r>
            <a:r>
              <a:rPr lang="ru-RU" dirty="0" err="1" smtClean="0"/>
              <a:t>калунти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dirty="0" err="1" smtClean="0"/>
              <a:t>Сегъунти</a:t>
            </a:r>
            <a:r>
              <a:rPr lang="ru-RU" dirty="0" smtClean="0"/>
              <a:t> к1ирка </a:t>
            </a:r>
            <a:r>
              <a:rPr lang="ru-RU" dirty="0" err="1" smtClean="0"/>
              <a:t>уми</a:t>
            </a:r>
            <a:r>
              <a:rPr lang="ru-RU" dirty="0" smtClean="0"/>
              <a:t> </a:t>
            </a:r>
            <a:r>
              <a:rPr lang="ru-RU" dirty="0" err="1" smtClean="0"/>
              <a:t>даладаяв</a:t>
            </a:r>
            <a:r>
              <a:rPr lang="ru-RU" dirty="0" smtClean="0"/>
              <a:t> х1ушани?</a:t>
            </a:r>
          </a:p>
          <a:p>
            <a:r>
              <a:rPr lang="ru-RU" dirty="0" smtClean="0"/>
              <a:t> 6.Х1ушаб </a:t>
            </a:r>
            <a:r>
              <a:rPr lang="ru-RU" dirty="0" err="1" smtClean="0"/>
              <a:t>жагадилзути</a:t>
            </a:r>
            <a:r>
              <a:rPr lang="ru-RU" dirty="0" smtClean="0"/>
              <a:t> </a:t>
            </a:r>
            <a:r>
              <a:rPr lang="ru-RU" dirty="0" err="1" smtClean="0"/>
              <a:t>уми</a:t>
            </a:r>
            <a:r>
              <a:rPr lang="ru-RU" dirty="0" smtClean="0"/>
              <a:t> </a:t>
            </a:r>
            <a:r>
              <a:rPr lang="ru-RU" dirty="0" err="1" smtClean="0"/>
              <a:t>дурая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 7. </a:t>
            </a:r>
            <a:r>
              <a:rPr lang="ru-RU" dirty="0" err="1" smtClean="0"/>
              <a:t>Хьунул</a:t>
            </a:r>
            <a:r>
              <a:rPr lang="ru-RU" dirty="0" smtClean="0"/>
              <a:t> </a:t>
            </a:r>
            <a:r>
              <a:rPr lang="ru-RU" dirty="0" err="1" smtClean="0"/>
              <a:t>адамлис</a:t>
            </a:r>
            <a:r>
              <a:rPr lang="ru-RU" dirty="0" smtClean="0"/>
              <a:t> </a:t>
            </a:r>
            <a:r>
              <a:rPr lang="ru-RU" dirty="0" err="1" smtClean="0"/>
              <a:t>сегъунти</a:t>
            </a:r>
            <a:r>
              <a:rPr lang="ru-RU" dirty="0" smtClean="0"/>
              <a:t> </a:t>
            </a:r>
            <a:r>
              <a:rPr lang="ru-RU" dirty="0" err="1" smtClean="0"/>
              <a:t>уми</a:t>
            </a:r>
            <a:r>
              <a:rPr lang="ru-RU" dirty="0" smtClean="0"/>
              <a:t> </a:t>
            </a:r>
            <a:r>
              <a:rPr lang="ru-RU" dirty="0" err="1" smtClean="0"/>
              <a:t>дирхьули</a:t>
            </a:r>
            <a:r>
              <a:rPr lang="ru-RU" dirty="0" smtClean="0"/>
              <a:t> </a:t>
            </a:r>
            <a:r>
              <a:rPr lang="ru-RU" dirty="0" err="1" smtClean="0"/>
              <a:t>буибти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8. «</a:t>
            </a:r>
            <a:r>
              <a:rPr lang="ru-RU" dirty="0" err="1" smtClean="0"/>
              <a:t>Гьачам</a:t>
            </a:r>
            <a:r>
              <a:rPr lang="ru-RU" dirty="0" smtClean="0"/>
              <a:t> се </a:t>
            </a:r>
            <a:r>
              <a:rPr lang="ru-RU" dirty="0" err="1" smtClean="0"/>
              <a:t>бетаура</a:t>
            </a:r>
            <a:r>
              <a:rPr lang="ru-RU" dirty="0" smtClean="0"/>
              <a:t>» </a:t>
            </a:r>
            <a:r>
              <a:rPr lang="ru-RU" dirty="0" err="1" smtClean="0"/>
              <a:t>ибси</a:t>
            </a:r>
            <a:r>
              <a:rPr lang="ru-RU" dirty="0" smtClean="0"/>
              <a:t> </a:t>
            </a:r>
            <a:r>
              <a:rPr lang="ru-RU" dirty="0" err="1" smtClean="0"/>
              <a:t>Р.Рашидовла</a:t>
            </a:r>
            <a:r>
              <a:rPr lang="ru-RU" dirty="0" smtClean="0"/>
              <a:t> </a:t>
            </a:r>
            <a:r>
              <a:rPr lang="ru-RU" dirty="0" err="1" smtClean="0"/>
              <a:t>назмулизибад</a:t>
            </a:r>
            <a:r>
              <a:rPr lang="ru-RU" dirty="0" smtClean="0"/>
              <a:t> х1ушани се </a:t>
            </a:r>
            <a:r>
              <a:rPr lang="ru-RU" dirty="0" err="1" smtClean="0"/>
              <a:t>аргъирая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Халкьла</a:t>
            </a:r>
            <a:r>
              <a:rPr lang="ru-RU" dirty="0" smtClean="0"/>
              <a:t> </a:t>
            </a:r>
            <a:r>
              <a:rPr lang="ru-RU" dirty="0" err="1" smtClean="0"/>
              <a:t>буралаби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6958" indent="-742950">
              <a:buAutoNum type="arabicPeriod"/>
            </a:pPr>
            <a:r>
              <a:rPr lang="ru-RU" sz="4000" dirty="0" err="1" smtClean="0"/>
              <a:t>Сунела</a:t>
            </a:r>
            <a:r>
              <a:rPr lang="ru-RU" sz="4000" dirty="0" smtClean="0"/>
              <a:t> у убях1барничиб вебк1ни </a:t>
            </a:r>
            <a:r>
              <a:rPr lang="ru-RU" sz="4000" dirty="0" err="1" smtClean="0"/>
              <a:t>гьалаб</a:t>
            </a:r>
            <a:r>
              <a:rPr lang="ru-RU" sz="4000" dirty="0" smtClean="0"/>
              <a:t> </a:t>
            </a:r>
            <a:r>
              <a:rPr lang="ru-RU" sz="4000" dirty="0" err="1" smtClean="0"/>
              <a:t>саби</a:t>
            </a:r>
            <a:r>
              <a:rPr lang="ru-RU" sz="4000" dirty="0" smtClean="0"/>
              <a:t>. </a:t>
            </a:r>
          </a:p>
          <a:p>
            <a:pPr marL="806958" indent="-742950">
              <a:buAutoNum type="arabicPeriod"/>
            </a:pPr>
            <a:r>
              <a:rPr lang="ru-RU" sz="4000" dirty="0" smtClean="0"/>
              <a:t>2. Адам </a:t>
            </a:r>
            <a:r>
              <a:rPr lang="ru-RU" sz="4000" dirty="0" err="1" smtClean="0"/>
              <a:t>г!ях!си</a:t>
            </a:r>
            <a:r>
              <a:rPr lang="ru-RU" sz="4000" dirty="0" smtClean="0"/>
              <a:t> </a:t>
            </a:r>
            <a:r>
              <a:rPr lang="ru-RU" sz="4000" dirty="0" err="1" smtClean="0"/>
              <a:t>виалли</a:t>
            </a:r>
            <a:r>
              <a:rPr lang="ru-RU" sz="4000" dirty="0" smtClean="0"/>
              <a:t>, </a:t>
            </a:r>
            <a:r>
              <a:rPr lang="ru-RU" sz="4000" dirty="0" err="1" smtClean="0"/>
              <a:t>илала</a:t>
            </a:r>
            <a:r>
              <a:rPr lang="ru-RU" sz="4000" dirty="0" smtClean="0"/>
              <a:t> ура </a:t>
            </a:r>
            <a:r>
              <a:rPr lang="ru-RU" sz="4000" dirty="0" err="1" smtClean="0"/>
              <a:t>г!ях!си</a:t>
            </a:r>
            <a:r>
              <a:rPr lang="ru-RU" sz="4000" dirty="0" smtClean="0"/>
              <a:t> </a:t>
            </a:r>
            <a:r>
              <a:rPr lang="ru-RU" sz="4000" dirty="0" err="1" smtClean="0"/>
              <a:t>бирар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Абала</a:t>
            </a:r>
            <a:r>
              <a:rPr lang="ru-RU" dirty="0" smtClean="0"/>
              <a:t> губи.        </a:t>
            </a:r>
            <a:r>
              <a:rPr lang="ru-RU" dirty="0" err="1" smtClean="0"/>
              <a:t>Мухчила</a:t>
            </a:r>
            <a:r>
              <a:rPr lang="ru-RU" dirty="0" smtClean="0"/>
              <a:t> г</a:t>
            </a:r>
            <a:r>
              <a:rPr lang="en-US" dirty="0" smtClean="0"/>
              <a:t>!</a:t>
            </a:r>
            <a:r>
              <a:rPr lang="ru-RU" dirty="0" err="1" smtClean="0"/>
              <a:t>иниз</a:t>
            </a:r>
            <a:endParaRPr lang="ru-RU" dirty="0"/>
          </a:p>
        </p:txBody>
      </p:sp>
      <p:pic>
        <p:nvPicPr>
          <p:cNvPr id="5" name="Содержимое 4" descr="IMG_20161219_141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625" y="1822291"/>
            <a:ext cx="3395749" cy="4526280"/>
          </a:xfrm>
        </p:spPr>
      </p:pic>
      <p:pic>
        <p:nvPicPr>
          <p:cNvPr id="7" name="Содержимое 3" descr="IMG-20161218-WA0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857364"/>
            <a:ext cx="40386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Аба </a:t>
            </a:r>
            <a:r>
              <a:rPr lang="ru-RU" dirty="0" err="1" smtClean="0"/>
              <a:t>х</a:t>
            </a:r>
            <a:r>
              <a:rPr lang="en-US" dirty="0" smtClean="0"/>
              <a:t>l</a:t>
            </a:r>
            <a:r>
              <a:rPr lang="ru-RU" dirty="0" err="1" smtClean="0"/>
              <a:t>еррируси</a:t>
            </a:r>
            <a:r>
              <a:rPr lang="ru-RU" dirty="0" smtClean="0"/>
              <a:t> </a:t>
            </a:r>
            <a:r>
              <a:rPr lang="ru-RU" dirty="0" err="1" smtClean="0"/>
              <a:t>мер-муса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х!во</a:t>
            </a:r>
            <a:r>
              <a:rPr lang="ru-RU" dirty="0" smtClean="0"/>
              <a:t> </a:t>
            </a:r>
            <a:r>
              <a:rPr lang="ru-RU" dirty="0" err="1" smtClean="0"/>
              <a:t>шинна</a:t>
            </a:r>
            <a:r>
              <a:rPr lang="ru-RU" dirty="0" smtClean="0"/>
              <a:t> </a:t>
            </a:r>
            <a:r>
              <a:rPr lang="ru-RU" dirty="0" err="1" smtClean="0"/>
              <a:t>г!иниз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_20161219_135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2786050" cy="3286148"/>
          </a:xfrm>
        </p:spPr>
      </p:pic>
      <p:pic>
        <p:nvPicPr>
          <p:cNvPr id="6" name="Содержимое 5" descr="IMG_20161219_135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4972058"/>
            <a:ext cx="2786082" cy="1885942"/>
          </a:xfrm>
        </p:spPr>
      </p:pic>
      <p:pic>
        <p:nvPicPr>
          <p:cNvPr id="17" name="Содержимое 3" descr="bbe9036e283f91006d757810e340f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428736"/>
            <a:ext cx="600076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Гамзат</a:t>
            </a:r>
            <a:r>
              <a:rPr lang="ru-RU" dirty="0" smtClean="0"/>
              <a:t> Ц</a:t>
            </a:r>
            <a:r>
              <a:rPr lang="en-US" dirty="0" smtClean="0"/>
              <a:t>l</a:t>
            </a:r>
            <a:r>
              <a:rPr lang="ru-RU" dirty="0" err="1" smtClean="0"/>
              <a:t>адаса</a:t>
            </a:r>
            <a:r>
              <a:rPr lang="ru-RU" dirty="0" smtClean="0"/>
              <a:t>.      Расул Гамзатов.</a:t>
            </a:r>
            <a:endParaRPr lang="ru-RU" dirty="0"/>
          </a:p>
        </p:txBody>
      </p:sp>
      <p:pic>
        <p:nvPicPr>
          <p:cNvPr id="4" name="Содержимое 3" descr="gamzat-cadasa-199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3357586" cy="4214842"/>
          </a:xfrm>
        </p:spPr>
      </p:pic>
      <p:pic>
        <p:nvPicPr>
          <p:cNvPr id="5" name="Содержимое 5" descr="8671c5f91fdf1eb6c91f0adc24cfce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928802"/>
            <a:ext cx="3571900" cy="432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Омарла</a:t>
            </a:r>
            <a:r>
              <a:rPr lang="ru-RU" dirty="0" smtClean="0"/>
              <a:t> </a:t>
            </a:r>
            <a:r>
              <a:rPr lang="ru-RU" dirty="0" err="1" smtClean="0"/>
              <a:t>Батирай</a:t>
            </a:r>
            <a:r>
              <a:rPr lang="ru-RU" dirty="0" smtClean="0"/>
              <a:t>  и </a:t>
            </a:r>
            <a:r>
              <a:rPr lang="ru-RU" dirty="0" err="1" smtClean="0"/>
              <a:t>Рашид</a:t>
            </a:r>
            <a:r>
              <a:rPr lang="ru-RU" dirty="0" smtClean="0"/>
              <a:t> Рашидов                              </a:t>
            </a:r>
            <a:endParaRPr lang="ru-RU" dirty="0"/>
          </a:p>
        </p:txBody>
      </p:sp>
      <p:pic>
        <p:nvPicPr>
          <p:cNvPr id="6" name="Содержимое 5" descr="525356-299af0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3571900" cy="4357717"/>
          </a:xfrm>
        </p:spPr>
      </p:pic>
      <p:pic>
        <p:nvPicPr>
          <p:cNvPr id="4" name="Содержимое 3" descr="batyrajj-omarla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3081090" cy="462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354</TotalTime>
  <Words>230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Слайд 1</vt:lpstr>
      <vt:lpstr>Слайд 2</vt:lpstr>
      <vt:lpstr>Хъули х1янчи ахтардибарни:</vt:lpstr>
      <vt:lpstr>Слайд 4</vt:lpstr>
      <vt:lpstr>Халкьла буралаби:</vt:lpstr>
      <vt:lpstr>     Абала губи.        Мухчила г!иниз</vt:lpstr>
      <vt:lpstr>Аба хlеррируси мер-муса ва х!во шинна г!иниз.</vt:lpstr>
      <vt:lpstr>Гамзат Цlадаса.      Расул Гамзатов.</vt:lpstr>
      <vt:lpstr>Омарла Батирай  и Рашид Рашидов                              </vt:lpstr>
      <vt:lpstr>Сулейман Стальский. Фазу Алиева</vt:lpstr>
      <vt:lpstr>               Иосиф Сталин.</vt:lpstr>
      <vt:lpstr>Имам Шамиль.</vt:lpstr>
      <vt:lpstr>Махач Дахадаев. Уллубий Б-й</vt:lpstr>
      <vt:lpstr>Тахо-Годи Алибек.</vt:lpstr>
      <vt:lpstr>Серго Орджоникидзе.</vt:lpstr>
      <vt:lpstr>М. Магомедов-боец.   М. Манаров- космонавт</vt:lpstr>
      <vt:lpstr>Магомед и Абдурашид.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Абдулла</dc:creator>
  <cp:lastModifiedBy>Абдулла</cp:lastModifiedBy>
  <cp:revision>40</cp:revision>
  <dcterms:created xsi:type="dcterms:W3CDTF">2016-12-18T17:29:59Z</dcterms:created>
  <dcterms:modified xsi:type="dcterms:W3CDTF">2016-12-23T15:32:31Z</dcterms:modified>
</cp:coreProperties>
</file>